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11"/>
  </p:notesMasterIdLst>
  <p:sldIdLst>
    <p:sldId id="256" r:id="rId2"/>
    <p:sldId id="258" r:id="rId3"/>
    <p:sldId id="259" r:id="rId4"/>
    <p:sldId id="262" r:id="rId5"/>
    <p:sldId id="260" r:id="rId6"/>
    <p:sldId id="265" r:id="rId7"/>
    <p:sldId id="264" r:id="rId8"/>
    <p:sldId id="261" r:id="rId9"/>
    <p:sldId id="263" r:id="rId10"/>
  </p:sldIdLst>
  <p:sldSz cx="12192000" cy="6858000"/>
  <p:notesSz cx="6858000" cy="9144000"/>
  <p:embeddedFontLst>
    <p:embeddedFont>
      <p:font typeface="10X10" panose="020B0600000101010101" charset="-127"/>
      <p:regular r:id="rId12"/>
    </p:embeddedFont>
    <p:embeddedFont>
      <p:font typeface="10X10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2" d="100"/>
          <a:sy n="102" d="100"/>
        </p:scale>
        <p:origin x="684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2887-35DE-479C-AABD-D4EBDE92415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F7DD-6C03-4FB3-A574-1E7E4F196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1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AF2C-6D5A-480D-9697-D6AC72CF3C6A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010B-7C34-451B-8730-13383A301A9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FCCD-4EE9-476D-B4A9-16B8DC4233D6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B9C-1513-4148-996E-630D333D55C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D357-453B-445A-B865-D44EA8ADE3A1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A1AD-D033-4561-B1A2-90D83174FE03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40A2-2F34-4148-B500-1E32542CCC1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9AA2-67C5-470F-9668-79ED475875C9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3CF4-325C-4812-9D53-B8850082EDC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D96-E080-4333-A618-2E2C83B5C725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DA78-96B6-4964-A33E-0668B41ECC60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97F3-4350-44B0-8A74-91F54D173222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DA2D-147D-4C0E-A2D8-4E2275FA53FB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355575"/>
            <a:ext cx="12192000" cy="4502426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3513" y="2844224"/>
            <a:ext cx="44924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우리</a:t>
            </a:r>
            <a:r>
              <a:rPr lang="en-US" altLang="ko-KR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User Interface Design</a:t>
            </a:r>
            <a:endParaRPr lang="ko-KR" altLang="en-US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4268A-C2F0-467C-A0A9-C1FDC27698EF}"/>
              </a:ext>
            </a:extLst>
          </p:cNvPr>
          <p:cNvSpPr txBox="1"/>
          <p:nvPr/>
        </p:nvSpPr>
        <p:spPr>
          <a:xfrm>
            <a:off x="8234302" y="4913746"/>
            <a:ext cx="356440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박시온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2015040010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김경호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2015040014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박민혁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2015040037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조한샘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2015040043</a:t>
            </a:r>
            <a:endParaRPr lang="ko-KR" altLang="en-US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72485B-EE6B-4FFF-885E-E69621E03C5E}"/>
              </a:ext>
            </a:extLst>
          </p:cNvPr>
          <p:cNvSpPr/>
          <p:nvPr/>
        </p:nvSpPr>
        <p:spPr>
          <a:xfrm>
            <a:off x="10392000" y="-1"/>
            <a:ext cx="1800000" cy="23555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E3D0-0406-41C2-9E83-88F64D380498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하나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8CA625-66B7-4E7A-AC79-1C1F9DC3D5E1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83CD9-475F-4B3D-8BD1-A3815300785E}"/>
              </a:ext>
            </a:extLst>
          </p:cNvPr>
          <p:cNvSpPr txBox="1"/>
          <p:nvPr/>
        </p:nvSpPr>
        <p:spPr>
          <a:xfrm>
            <a:off x="206508" y="103500"/>
            <a:ext cx="362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전체시스템 개요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3DC86-E0E3-47B0-9B45-E2360FE63BFC}"/>
              </a:ext>
            </a:extLst>
          </p:cNvPr>
          <p:cNvSpPr/>
          <p:nvPr/>
        </p:nvSpPr>
        <p:spPr>
          <a:xfrm>
            <a:off x="5466000" y="1725104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초기화면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F44294-A0BE-40D0-82F7-102B5C8ED8C3}"/>
              </a:ext>
            </a:extLst>
          </p:cNvPr>
          <p:cNvSpPr/>
          <p:nvPr/>
        </p:nvSpPr>
        <p:spPr>
          <a:xfrm>
            <a:off x="8110509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로그인화면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3D2A42-13AA-4B0C-BDA3-162103E7692F}"/>
              </a:ext>
            </a:extLst>
          </p:cNvPr>
          <p:cNvSpPr/>
          <p:nvPr/>
        </p:nvSpPr>
        <p:spPr>
          <a:xfrm>
            <a:off x="8796000" y="4086001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29B96A-9E0D-47C7-B521-BBD485935D65}"/>
              </a:ext>
            </a:extLst>
          </p:cNvPr>
          <p:cNvSpPr/>
          <p:nvPr/>
        </p:nvSpPr>
        <p:spPr>
          <a:xfrm>
            <a:off x="709766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채팅메뉴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580C1D-D656-4886-98B9-DEF60AE1815C}"/>
              </a:ext>
            </a:extLst>
          </p:cNvPr>
          <p:cNvSpPr/>
          <p:nvPr/>
        </p:nvSpPr>
        <p:spPr>
          <a:xfrm>
            <a:off x="398683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채팅창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774FA8-1461-49E0-9CE2-13EBB8CA10E2}"/>
              </a:ext>
            </a:extLst>
          </p:cNvPr>
          <p:cNvSpPr/>
          <p:nvPr/>
        </p:nvSpPr>
        <p:spPr>
          <a:xfrm>
            <a:off x="2136000" y="410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위치공유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7BC75FA-0D67-4464-ACEA-358CABA6A4EA}"/>
              </a:ext>
            </a:extLst>
          </p:cNvPr>
          <p:cNvSpPr/>
          <p:nvPr/>
        </p:nvSpPr>
        <p:spPr>
          <a:xfrm>
            <a:off x="2821491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위치메뉴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0" name="화살표: 원형 39">
            <a:extLst>
              <a:ext uri="{FF2B5EF4-FFF2-40B4-BE49-F238E27FC236}">
                <a16:creationId xmlns:a16="http://schemas.microsoft.com/office/drawing/2014/main" id="{872A1594-4BB1-4ADD-8055-AB3DBB1CDA13}"/>
              </a:ext>
            </a:extLst>
          </p:cNvPr>
          <p:cNvSpPr/>
          <p:nvPr/>
        </p:nvSpPr>
        <p:spPr>
          <a:xfrm>
            <a:off x="3827281" y="2763003"/>
            <a:ext cx="4530379" cy="2306827"/>
          </a:xfrm>
          <a:prstGeom prst="circularArrow">
            <a:avLst>
              <a:gd name="adj1" fmla="val 7318"/>
              <a:gd name="adj2" fmla="val 1009647"/>
              <a:gd name="adj3" fmla="val 11223546"/>
              <a:gd name="adj4" fmla="val 16177834"/>
              <a:gd name="adj5" fmla="val 934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33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1524" y="1629000"/>
            <a:ext cx="39722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일반적인 모임장소가 도시의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어떤 공간임을 표현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소위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“B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급 </a:t>
            </a: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감성＂으로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외형을 설계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500"/>
            <a:ext cx="190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HOME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3FD7E-22FB-450D-9E95-6F9CBA94FA7B}"/>
              </a:ext>
            </a:extLst>
          </p:cNvPr>
          <p:cNvSpPr txBox="1"/>
          <p:nvPr/>
        </p:nvSpPr>
        <p:spPr>
          <a:xfrm>
            <a:off x="7776667" y="4371318"/>
            <a:ext cx="414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시작하기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로그인이 되었다면 </a:t>
            </a: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메인화면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외지 않았다면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로그인으로 이동합니다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E027C5-6577-4DB9-9BF0-8D4674984936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그리기, 표지판, 소화전이(가) 표시된 사진&#10;&#10;자동 생성된 설명">
            <a:extLst>
              <a:ext uri="{FF2B5EF4-FFF2-40B4-BE49-F238E27FC236}">
                <a16:creationId xmlns:a16="http://schemas.microsoft.com/office/drawing/2014/main" id="{E7913F76-08E2-409F-B82F-AFDD4783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49" y="1153774"/>
            <a:ext cx="2721502" cy="5400000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2BDA842-2FEE-47D6-B938-C2E695560DA5}"/>
              </a:ext>
            </a:extLst>
          </p:cNvPr>
          <p:cNvSpPr/>
          <p:nvPr/>
        </p:nvSpPr>
        <p:spPr>
          <a:xfrm>
            <a:off x="6086168" y="5250426"/>
            <a:ext cx="1752107" cy="393290"/>
          </a:xfrm>
          <a:custGeom>
            <a:avLst/>
            <a:gdLst>
              <a:gd name="connsiteX0" fmla="*/ 0 w 1818967"/>
              <a:gd name="connsiteY0" fmla="*/ 393290 h 393290"/>
              <a:gd name="connsiteX1" fmla="*/ 580103 w 1818967"/>
              <a:gd name="connsiteY1" fmla="*/ 29497 h 393290"/>
              <a:gd name="connsiteX2" fmla="*/ 1818967 w 1818967"/>
              <a:gd name="connsiteY2" fmla="*/ 0 h 39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8967" h="393290">
                <a:moveTo>
                  <a:pt x="0" y="393290"/>
                </a:moveTo>
                <a:lnTo>
                  <a:pt x="580103" y="29497"/>
                </a:lnTo>
                <a:lnTo>
                  <a:pt x="1818967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734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84" y="1098000"/>
            <a:ext cx="2866058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045"/>
            <a:ext cx="194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LOGIN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셋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2D909-884B-420C-BB06-3C8A0E419A56}"/>
              </a:ext>
            </a:extLst>
          </p:cNvPr>
          <p:cNvSpPr txBox="1"/>
          <p:nvPr/>
        </p:nvSpPr>
        <p:spPr>
          <a:xfrm>
            <a:off x="6508304" y="4243500"/>
            <a:ext cx="41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계정으로 로그인을 할 수 있는 버튼을 사용할 수 있습니다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B7E09A7-FA2C-433C-87E5-B5354368412B}"/>
              </a:ext>
            </a:extLst>
          </p:cNvPr>
          <p:cNvSpPr/>
          <p:nvPr/>
        </p:nvSpPr>
        <p:spPr>
          <a:xfrm>
            <a:off x="4758813" y="5122608"/>
            <a:ext cx="1749491" cy="540774"/>
          </a:xfrm>
          <a:custGeom>
            <a:avLst/>
            <a:gdLst>
              <a:gd name="connsiteX0" fmla="*/ 0 w 1897626"/>
              <a:gd name="connsiteY0" fmla="*/ 540774 h 540774"/>
              <a:gd name="connsiteX1" fmla="*/ 963561 w 1897626"/>
              <a:gd name="connsiteY1" fmla="*/ 0 h 540774"/>
              <a:gd name="connsiteX2" fmla="*/ 1897626 w 1897626"/>
              <a:gd name="connsiteY2" fmla="*/ 0 h 540774"/>
              <a:gd name="connsiteX3" fmla="*/ 1897626 w 1897626"/>
              <a:gd name="connsiteY3" fmla="*/ 0 h 540774"/>
              <a:gd name="connsiteX4" fmla="*/ 1897626 w 1897626"/>
              <a:gd name="connsiteY4" fmla="*/ 0 h 540774"/>
              <a:gd name="connsiteX5" fmla="*/ 1897626 w 1897626"/>
              <a:gd name="connsiteY5" fmla="*/ 0 h 54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7626" h="540774">
                <a:moveTo>
                  <a:pt x="0" y="540774"/>
                </a:moveTo>
                <a:lnTo>
                  <a:pt x="963561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170A4-F111-4B01-AA1C-A7D9BE917CEC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81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90" y="1098000"/>
            <a:ext cx="2658219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넷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10" y="93474"/>
            <a:ext cx="230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채팅목록 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84376-7103-426C-9575-A17D425A8648}"/>
              </a:ext>
            </a:extLst>
          </p:cNvPr>
          <p:cNvSpPr txBox="1"/>
          <p:nvPr/>
        </p:nvSpPr>
        <p:spPr>
          <a:xfrm>
            <a:off x="382642" y="3795979"/>
            <a:ext cx="4001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목록을 보여줍니다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초기화면과 달리 색상의 대비를 주었습니다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AE9D7-3547-40EB-A425-7883616FA713}"/>
              </a:ext>
            </a:extLst>
          </p:cNvPr>
          <p:cNvSpPr txBox="1"/>
          <p:nvPr/>
        </p:nvSpPr>
        <p:spPr>
          <a:xfrm>
            <a:off x="7964037" y="3795979"/>
            <a:ext cx="3481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로그인을 했을 시에만 표시됩니다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입장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선택한 채팅방에 들어갑니다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뒤로가기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초기화면으로 돌아갑니다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986EC5-D8F1-43F6-87BA-9C0E9C8DCEFE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341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0" y="1188000"/>
            <a:ext cx="2927017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793106" y="2198276"/>
            <a:ext cx="4498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항목 별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친구 초대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 친구를 초대하여 채팅 가능하게 합니다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지도보기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지도를 통해 현재 위치를 표시합니다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지각 리스트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지각한 유저의 도착 시간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도착 소요 시간 등을 확인할 수 있는 리스트입니다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다섯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7461" y="93474"/>
            <a:ext cx="225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채팅메뉴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48766C-988E-41AB-9E47-A166ECA4BDCA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9DD2E2-D00F-46F8-8C47-38F5692402E8}"/>
              </a:ext>
            </a:extLst>
          </p:cNvPr>
          <p:cNvSpPr/>
          <p:nvPr/>
        </p:nvSpPr>
        <p:spPr>
          <a:xfrm>
            <a:off x="5978013" y="1327355"/>
            <a:ext cx="1445342" cy="870921"/>
          </a:xfrm>
          <a:custGeom>
            <a:avLst/>
            <a:gdLst>
              <a:gd name="connsiteX0" fmla="*/ 0 w 1445342"/>
              <a:gd name="connsiteY0" fmla="*/ 9832 h 580103"/>
              <a:gd name="connsiteX1" fmla="*/ 1022555 w 1445342"/>
              <a:gd name="connsiteY1" fmla="*/ 0 h 580103"/>
              <a:gd name="connsiteX2" fmla="*/ 1445342 w 1445342"/>
              <a:gd name="connsiteY2" fmla="*/ 580103 h 58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342" h="580103">
                <a:moveTo>
                  <a:pt x="0" y="9832"/>
                </a:moveTo>
                <a:lnTo>
                  <a:pt x="1022555" y="0"/>
                </a:lnTo>
                <a:lnTo>
                  <a:pt x="1445342" y="580103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696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09" y="93474"/>
            <a:ext cx="19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 err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채팅방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pic>
        <p:nvPicPr>
          <p:cNvPr id="18" name="그림 17" descr="스크린샷, 모니터, 디스플레이, 화면이(가) 표시된 사진  자동 생성된 설명">
            <a:extLst>
              <a:ext uri="{FF2B5EF4-FFF2-40B4-BE49-F238E27FC236}">
                <a16:creationId xmlns:a16="http://schemas.microsoft.com/office/drawing/2014/main" id="{BCA43DF1-32F2-469A-AA17-03FDDB07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6265" y="1643489"/>
            <a:ext cx="2453382" cy="43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AB5A81-1B0F-463D-AD0C-38BEDAEC8938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6554AB-B853-4B7C-B8EB-230D6579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55" y="1643489"/>
            <a:ext cx="2453382" cy="43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FB361A-0C78-49EE-9026-3A6F1A2C5204}"/>
              </a:ext>
            </a:extLst>
          </p:cNvPr>
          <p:cNvSpPr txBox="1"/>
          <p:nvPr/>
        </p:nvSpPr>
        <p:spPr>
          <a:xfrm>
            <a:off x="296103" y="3429000"/>
            <a:ext cx="2920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만들기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이름을 기입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채팅방에서 사용될 이름 기입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이미 개설된 채팅방으로 이동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2EED3-CAE8-4242-BAD9-4525173CED53}"/>
              </a:ext>
            </a:extLst>
          </p:cNvPr>
          <p:cNvSpPr txBox="1"/>
          <p:nvPr/>
        </p:nvSpPr>
        <p:spPr>
          <a:xfrm>
            <a:off x="9069009" y="1864497"/>
            <a:ext cx="2645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사용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보낼 메시지를 입력하고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‘SEND’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를 누르면 순서대로 보여줍니다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140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3523" y="2616205"/>
            <a:ext cx="3602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현재 자신의 위치를 표시해줍니다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 일정이 추가되면 모임에 참석하는 사람들의 위치정보가 공유됩니다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6" y="984222"/>
            <a:ext cx="5638903" cy="56389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일곱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18282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A4FEEEB-C566-4551-AA69-B2BE452E7A85}"/>
              </a:ext>
            </a:extLst>
          </p:cNvPr>
          <p:cNvSpPr/>
          <p:nvPr/>
        </p:nvSpPr>
        <p:spPr>
          <a:xfrm>
            <a:off x="4890307" y="3333135"/>
            <a:ext cx="2104103" cy="481781"/>
          </a:xfrm>
          <a:custGeom>
            <a:avLst/>
            <a:gdLst>
              <a:gd name="connsiteX0" fmla="*/ 0 w 2104103"/>
              <a:gd name="connsiteY0" fmla="*/ 0 h 481781"/>
              <a:gd name="connsiteX1" fmla="*/ 1543664 w 2104103"/>
              <a:gd name="connsiteY1" fmla="*/ 0 h 481781"/>
              <a:gd name="connsiteX2" fmla="*/ 2104103 w 2104103"/>
              <a:gd name="connsiteY2" fmla="*/ 481781 h 48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4103" h="481781">
                <a:moveTo>
                  <a:pt x="0" y="0"/>
                </a:moveTo>
                <a:lnTo>
                  <a:pt x="1543664" y="0"/>
                </a:lnTo>
                <a:lnTo>
                  <a:pt x="2104103" y="481781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839DA9-747D-488C-9EE0-458DEF14A510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064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90" y="1098000"/>
            <a:ext cx="2653666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7045426" y="1720685"/>
            <a:ext cx="38388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메뉴의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등록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유저가 원하는 모임장소 목적지로 등록합니다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공유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초대된 친구들과 목적지를 공유합니다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주변 장소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목적지 주변의 맛집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놀 수 있는 장소를 보여줍니다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여덟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20650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3EEC7C-912F-4AD6-A815-1682A310E548}"/>
              </a:ext>
            </a:extLst>
          </p:cNvPr>
          <p:cNvSpPr/>
          <p:nvPr/>
        </p:nvSpPr>
        <p:spPr>
          <a:xfrm>
            <a:off x="5948516" y="1248697"/>
            <a:ext cx="1769807" cy="501445"/>
          </a:xfrm>
          <a:custGeom>
            <a:avLst/>
            <a:gdLst>
              <a:gd name="connsiteX0" fmla="*/ 0 w 1769807"/>
              <a:gd name="connsiteY0" fmla="*/ 9832 h 501445"/>
              <a:gd name="connsiteX1" fmla="*/ 1219200 w 1769807"/>
              <a:gd name="connsiteY1" fmla="*/ 0 h 501445"/>
              <a:gd name="connsiteX2" fmla="*/ 1769807 w 1769807"/>
              <a:gd name="connsiteY2" fmla="*/ 501445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9807" h="501445">
                <a:moveTo>
                  <a:pt x="0" y="9832"/>
                </a:moveTo>
                <a:lnTo>
                  <a:pt x="1219200" y="0"/>
                </a:lnTo>
                <a:lnTo>
                  <a:pt x="1769807" y="501445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1E7806-F43C-4577-9D98-7E6F0A54ADB4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564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725</TotalTime>
  <Words>237</Words>
  <Application>Microsoft Office PowerPoint</Application>
  <PresentationFormat>와이드스크린</PresentationFormat>
  <Paragraphs>88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10X10</vt:lpstr>
      <vt:lpstr>Calibri</vt:lpstr>
      <vt:lpstr>맑은 고딕</vt:lpstr>
      <vt:lpstr>Arial</vt:lpstr>
      <vt:lpstr>10X10 Bold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mh</dc:creator>
  <cp:lastModifiedBy>김 경호</cp:lastModifiedBy>
  <cp:revision>62</cp:revision>
  <dcterms:created xsi:type="dcterms:W3CDTF">2020-04-25T10:47:20Z</dcterms:created>
  <dcterms:modified xsi:type="dcterms:W3CDTF">2020-04-26T08:49:00Z</dcterms:modified>
  <cp:version>1000.0100.01</cp:version>
</cp:coreProperties>
</file>